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6" r:id="rId3"/>
    <p:sldId id="288" r:id="rId4"/>
    <p:sldId id="261" r:id="rId5"/>
    <p:sldId id="304" r:id="rId6"/>
    <p:sldId id="305" r:id="rId7"/>
    <p:sldId id="274" r:id="rId8"/>
    <p:sldId id="296" r:id="rId9"/>
    <p:sldId id="297" r:id="rId10"/>
    <p:sldId id="298" r:id="rId11"/>
    <p:sldId id="299" r:id="rId12"/>
    <p:sldId id="300" r:id="rId13"/>
    <p:sldId id="275" r:id="rId14"/>
    <p:sldId id="290" r:id="rId15"/>
    <p:sldId id="291" r:id="rId16"/>
    <p:sldId id="292" r:id="rId17"/>
    <p:sldId id="293" r:id="rId18"/>
    <p:sldId id="294" r:id="rId19"/>
    <p:sldId id="295" r:id="rId20"/>
    <p:sldId id="276" r:id="rId21"/>
    <p:sldId id="301" r:id="rId22"/>
    <p:sldId id="302" r:id="rId23"/>
    <p:sldId id="279" r:id="rId24"/>
    <p:sldId id="303" r:id="rId25"/>
    <p:sldId id="277" r:id="rId26"/>
  </p:sldIdLst>
  <p:sldSz cx="10707688" cy="6442075"/>
  <p:notesSz cx="6858000" cy="9144000"/>
  <p:defaultTextStyle>
    <a:defPPr>
      <a:defRPr lang="zh-CN"/>
    </a:defPPr>
    <a:lvl1pPr marL="0" algn="l" defTabSz="104369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848" algn="l" defTabSz="104369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696" algn="l" defTabSz="104369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5544" algn="l" defTabSz="104369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7392" algn="l" defTabSz="104369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9240" algn="l" defTabSz="104369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31088" algn="l" defTabSz="104369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2937" algn="l" defTabSz="104369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4785" algn="l" defTabSz="104369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FF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822" y="-600"/>
      </p:cViewPr>
      <p:guideLst>
        <p:guide orient="horz" pos="2029"/>
        <p:guide pos="337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03077" y="2001220"/>
            <a:ext cx="9101535" cy="1380871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06154" y="3650510"/>
            <a:ext cx="7495381" cy="164630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5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7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9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31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2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4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2016-11-1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2016-11-1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763075" y="257983"/>
            <a:ext cx="2409229" cy="549664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5385" y="257983"/>
            <a:ext cx="7049228" cy="549664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2016-11-1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D9F7A-66CB-4CD5-A27A-1DD5394E02AD}" type="datetimeFigureOut">
              <a:rPr lang="zh-CN" altLang="en-US"/>
              <a:pPr>
                <a:defRPr/>
              </a:pPr>
              <a:t>2016-11-1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E0504-0F3F-4348-8664-C44D374677D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83840857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ppt模板\封副本00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707687" cy="6453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774388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F:\模版尺寸 副本01 副本cc副本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22933" cy="645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01218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2016-11-1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5834" y="4139630"/>
            <a:ext cx="9101535" cy="1279468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5834" y="2730426"/>
            <a:ext cx="9101535" cy="1409204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84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6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55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73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9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310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29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47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2016-11-1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5384" y="1503151"/>
            <a:ext cx="4729229" cy="4251472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443076" y="1503151"/>
            <a:ext cx="4729229" cy="4251472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2016-11-1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35384" y="1442012"/>
            <a:ext cx="4731089" cy="600961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848" indent="0">
              <a:buNone/>
              <a:defRPr sz="2300" b="1"/>
            </a:lvl2pPr>
            <a:lvl3pPr marL="1043696" indent="0">
              <a:buNone/>
              <a:defRPr sz="2100" b="1"/>
            </a:lvl3pPr>
            <a:lvl4pPr marL="1565544" indent="0">
              <a:buNone/>
              <a:defRPr sz="1800" b="1"/>
            </a:lvl4pPr>
            <a:lvl5pPr marL="2087392" indent="0">
              <a:buNone/>
              <a:defRPr sz="1800" b="1"/>
            </a:lvl5pPr>
            <a:lvl6pPr marL="2609240" indent="0">
              <a:buNone/>
              <a:defRPr sz="1800" b="1"/>
            </a:lvl6pPr>
            <a:lvl7pPr marL="3131088" indent="0">
              <a:buNone/>
              <a:defRPr sz="1800" b="1"/>
            </a:lvl7pPr>
            <a:lvl8pPr marL="3652937" indent="0">
              <a:buNone/>
              <a:defRPr sz="1800" b="1"/>
            </a:lvl8pPr>
            <a:lvl9pPr marL="4174785" indent="0">
              <a:buNone/>
              <a:defRPr sz="18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35384" y="2042974"/>
            <a:ext cx="4731089" cy="3711649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439359" y="1442012"/>
            <a:ext cx="4732946" cy="600961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848" indent="0">
              <a:buNone/>
              <a:defRPr sz="2300" b="1"/>
            </a:lvl2pPr>
            <a:lvl3pPr marL="1043696" indent="0">
              <a:buNone/>
              <a:defRPr sz="2100" b="1"/>
            </a:lvl3pPr>
            <a:lvl4pPr marL="1565544" indent="0">
              <a:buNone/>
              <a:defRPr sz="1800" b="1"/>
            </a:lvl4pPr>
            <a:lvl5pPr marL="2087392" indent="0">
              <a:buNone/>
              <a:defRPr sz="1800" b="1"/>
            </a:lvl5pPr>
            <a:lvl6pPr marL="2609240" indent="0">
              <a:buNone/>
              <a:defRPr sz="1800" b="1"/>
            </a:lvl6pPr>
            <a:lvl7pPr marL="3131088" indent="0">
              <a:buNone/>
              <a:defRPr sz="1800" b="1"/>
            </a:lvl7pPr>
            <a:lvl8pPr marL="3652937" indent="0">
              <a:buNone/>
              <a:defRPr sz="1800" b="1"/>
            </a:lvl8pPr>
            <a:lvl9pPr marL="4174785" indent="0">
              <a:buNone/>
              <a:defRPr sz="18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439359" y="2042974"/>
            <a:ext cx="4732946" cy="3711649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2016-11-1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F:\ppt模板\未标题-1副本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692"/>
            <a:ext cx="10707688" cy="6440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ppt模板\未标题-2副本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707688" cy="6440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5385" y="256490"/>
            <a:ext cx="3522756" cy="109157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186408" y="256491"/>
            <a:ext cx="5985895" cy="5498132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35385" y="1348065"/>
            <a:ext cx="3522756" cy="4406558"/>
          </a:xfrm>
        </p:spPr>
        <p:txBody>
          <a:bodyPr/>
          <a:lstStyle>
            <a:lvl1pPr marL="0" indent="0">
              <a:buNone/>
              <a:defRPr sz="1600"/>
            </a:lvl1pPr>
            <a:lvl2pPr marL="521848" indent="0">
              <a:buNone/>
              <a:defRPr sz="1400"/>
            </a:lvl2pPr>
            <a:lvl3pPr marL="1043696" indent="0">
              <a:buNone/>
              <a:defRPr sz="1100"/>
            </a:lvl3pPr>
            <a:lvl4pPr marL="1565544" indent="0">
              <a:buNone/>
              <a:defRPr sz="1000"/>
            </a:lvl4pPr>
            <a:lvl5pPr marL="2087392" indent="0">
              <a:buNone/>
              <a:defRPr sz="1000"/>
            </a:lvl5pPr>
            <a:lvl6pPr marL="2609240" indent="0">
              <a:buNone/>
              <a:defRPr sz="1000"/>
            </a:lvl6pPr>
            <a:lvl7pPr marL="3131088" indent="0">
              <a:buNone/>
              <a:defRPr sz="1000"/>
            </a:lvl7pPr>
            <a:lvl8pPr marL="3652937" indent="0">
              <a:buNone/>
              <a:defRPr sz="1000"/>
            </a:lvl8pPr>
            <a:lvl9pPr marL="4174785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2016-11-1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98781" y="4509453"/>
            <a:ext cx="6424613" cy="53236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098781" y="575612"/>
            <a:ext cx="6424613" cy="3865245"/>
          </a:xfrm>
        </p:spPr>
        <p:txBody>
          <a:bodyPr/>
          <a:lstStyle>
            <a:lvl1pPr marL="0" indent="0">
              <a:buNone/>
              <a:defRPr sz="3700"/>
            </a:lvl1pPr>
            <a:lvl2pPr marL="521848" indent="0">
              <a:buNone/>
              <a:defRPr sz="3200"/>
            </a:lvl2pPr>
            <a:lvl3pPr marL="1043696" indent="0">
              <a:buNone/>
              <a:defRPr sz="2700"/>
            </a:lvl3pPr>
            <a:lvl4pPr marL="1565544" indent="0">
              <a:buNone/>
              <a:defRPr sz="2300"/>
            </a:lvl4pPr>
            <a:lvl5pPr marL="2087392" indent="0">
              <a:buNone/>
              <a:defRPr sz="2300"/>
            </a:lvl5pPr>
            <a:lvl6pPr marL="2609240" indent="0">
              <a:buNone/>
              <a:defRPr sz="2300"/>
            </a:lvl6pPr>
            <a:lvl7pPr marL="3131088" indent="0">
              <a:buNone/>
              <a:defRPr sz="2300"/>
            </a:lvl7pPr>
            <a:lvl8pPr marL="3652937" indent="0">
              <a:buNone/>
              <a:defRPr sz="2300"/>
            </a:lvl8pPr>
            <a:lvl9pPr marL="4174785" indent="0">
              <a:buNone/>
              <a:defRPr sz="23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098781" y="5041819"/>
            <a:ext cx="6424613" cy="756049"/>
          </a:xfrm>
        </p:spPr>
        <p:txBody>
          <a:bodyPr/>
          <a:lstStyle>
            <a:lvl1pPr marL="0" indent="0">
              <a:buNone/>
              <a:defRPr sz="1600"/>
            </a:lvl1pPr>
            <a:lvl2pPr marL="521848" indent="0">
              <a:buNone/>
              <a:defRPr sz="1400"/>
            </a:lvl2pPr>
            <a:lvl3pPr marL="1043696" indent="0">
              <a:buNone/>
              <a:defRPr sz="1100"/>
            </a:lvl3pPr>
            <a:lvl4pPr marL="1565544" indent="0">
              <a:buNone/>
              <a:defRPr sz="1000"/>
            </a:lvl4pPr>
            <a:lvl5pPr marL="2087392" indent="0">
              <a:buNone/>
              <a:defRPr sz="1000"/>
            </a:lvl5pPr>
            <a:lvl6pPr marL="2609240" indent="0">
              <a:buNone/>
              <a:defRPr sz="1000"/>
            </a:lvl6pPr>
            <a:lvl7pPr marL="3131088" indent="0">
              <a:buNone/>
              <a:defRPr sz="1000"/>
            </a:lvl7pPr>
            <a:lvl8pPr marL="3652937" indent="0">
              <a:buNone/>
              <a:defRPr sz="1000"/>
            </a:lvl8pPr>
            <a:lvl9pPr marL="4174785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2016-11-1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535385" y="257982"/>
            <a:ext cx="9636920" cy="1073680"/>
          </a:xfrm>
          <a:prstGeom prst="rect">
            <a:avLst/>
          </a:prstGeom>
        </p:spPr>
        <p:txBody>
          <a:bodyPr vert="horz" lIns="104370" tIns="52185" rIns="104370" bIns="52185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35385" y="1503151"/>
            <a:ext cx="9636920" cy="4251472"/>
          </a:xfrm>
          <a:prstGeom prst="rect">
            <a:avLst/>
          </a:prstGeom>
        </p:spPr>
        <p:txBody>
          <a:bodyPr vert="horz" lIns="104370" tIns="52185" rIns="104370" bIns="52185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35385" y="5970850"/>
            <a:ext cx="2498461" cy="342981"/>
          </a:xfrm>
          <a:prstGeom prst="rect">
            <a:avLst/>
          </a:prstGeom>
        </p:spPr>
        <p:txBody>
          <a:bodyPr vert="horz" lIns="104370" tIns="52185" rIns="104370" bIns="5218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2016-11-1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658461" y="5970850"/>
            <a:ext cx="3390767" cy="342981"/>
          </a:xfrm>
          <a:prstGeom prst="rect">
            <a:avLst/>
          </a:prstGeom>
        </p:spPr>
        <p:txBody>
          <a:bodyPr vert="horz" lIns="104370" tIns="52185" rIns="104370" bIns="5218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673843" y="5970850"/>
            <a:ext cx="2498461" cy="342981"/>
          </a:xfrm>
          <a:prstGeom prst="rect">
            <a:avLst/>
          </a:prstGeom>
        </p:spPr>
        <p:txBody>
          <a:bodyPr vert="horz" lIns="104370" tIns="52185" rIns="104370" bIns="5218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4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104369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386" indent="-391386" algn="l" defTabSz="1043696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8003" indent="-326155" algn="l" defTabSz="1043696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4620" indent="-260924" algn="l" defTabSz="104369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468" indent="-260924" algn="l" defTabSz="104369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8316" indent="-260924" algn="l" defTabSz="104369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70164" indent="-260924" algn="l" defTabSz="104369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92013" indent="-260924" algn="l" defTabSz="104369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3861" indent="-260924" algn="l" defTabSz="104369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5709" indent="-260924" algn="l" defTabSz="104369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4369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848" algn="l" defTabSz="104369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696" algn="l" defTabSz="104369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5544" algn="l" defTabSz="104369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7392" algn="l" defTabSz="104369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9240" algn="l" defTabSz="104369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31088" algn="l" defTabSz="104369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2937" algn="l" defTabSz="104369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4785" algn="l" defTabSz="104369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6581" y="2014327"/>
            <a:ext cx="64106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7200" b="1" dirty="0" smtClean="0">
                <a:solidFill>
                  <a:schemeClr val="accent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皓月集团简介</a:t>
            </a:r>
            <a:endParaRPr lang="zh-CN" altLang="en-US" sz="7200" b="1" dirty="0">
              <a:solidFill>
                <a:schemeClr val="accent1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16728" y="3649665"/>
            <a:ext cx="5618290" cy="519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吉林省长春皓月清真肉业股份有限公司 </a:t>
            </a:r>
            <a:endParaRPr lang="en-US" altLang="zh-CN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8936" y="71344"/>
            <a:ext cx="3286148" cy="1292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03779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0736792" cy="646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0736792" cy="646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0761193" cy="646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6597073" y="1705276"/>
            <a:ext cx="1028013" cy="196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2398" tIns="56199" rIns="112398" bIns="56199">
            <a:spAutoFit/>
          </a:bodyPr>
          <a:lstStyle/>
          <a:p>
            <a:r>
              <a:rPr lang="en-US" altLang="zh-CN" sz="12000" dirty="0">
                <a:solidFill>
                  <a:srgbClr val="969696"/>
                </a:solidFill>
                <a:latin typeface="Serif Black"/>
                <a:ea typeface="DFKai-SB" pitchFamily="65" charset="-120"/>
              </a:rPr>
              <a:t>3</a:t>
            </a:r>
            <a:endParaRPr lang="zh-CN" altLang="en-US" sz="12000" dirty="0">
              <a:solidFill>
                <a:srgbClr val="969696"/>
              </a:solidFill>
              <a:latin typeface="Serif Black"/>
              <a:ea typeface="DFKai-SB" pitchFamily="65" charset="-12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674554" y="3403819"/>
            <a:ext cx="1136699" cy="1159936"/>
          </a:xfrm>
          <a:prstGeom prst="rect">
            <a:avLst/>
          </a:prstGeom>
          <a:solidFill>
            <a:srgbClr val="C00000"/>
          </a:solidFill>
          <a:ln>
            <a:noFill/>
          </a:ln>
          <a:extLst/>
        </p:spPr>
        <p:txBody>
          <a:bodyPr wrap="square" lIns="112398" tIns="56199" rIns="112398" bIns="5619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3400" dirty="0" smtClean="0">
                <a:solidFill>
                  <a:srgbClr val="FFFFFF"/>
                </a:solidFill>
                <a:latin typeface="Franklin Gothic Medium" pitchFamily="34" charset="0"/>
                <a:ea typeface="微软雅黑" pitchFamily="34" charset="-122"/>
              </a:rPr>
              <a:t>全产业链</a:t>
            </a:r>
            <a:endParaRPr lang="zh-CN" altLang="en-US" sz="3400" dirty="0">
              <a:solidFill>
                <a:srgbClr val="FFFFFF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560446" y="2474831"/>
            <a:ext cx="0" cy="1818096"/>
          </a:xfrm>
          <a:prstGeom prst="line">
            <a:avLst/>
          </a:prstGeom>
          <a:ln w="3175">
            <a:solidFill>
              <a:srgbClr val="DDDDD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6450639" y="3317668"/>
            <a:ext cx="3885255" cy="0"/>
          </a:xfrm>
          <a:prstGeom prst="line">
            <a:avLst/>
          </a:prstGeom>
          <a:ln w="3175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065"/>
          <a:stretch/>
        </p:blipFill>
        <p:spPr bwMode="auto">
          <a:xfrm>
            <a:off x="1680347" y="889750"/>
            <a:ext cx="3620593" cy="4391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 rot="10800000">
            <a:off x="6782605" y="4221169"/>
            <a:ext cx="928694" cy="436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2398" tIns="56199" rIns="112398" bIns="5619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C00000"/>
                </a:solidFill>
                <a:latin typeface="Franklin Gothic Medium" pitchFamily="34" charset="0"/>
                <a:ea typeface="微软雅黑" pitchFamily="34" charset="-122"/>
              </a:rPr>
              <a:t>&gt;&gt;&gt;</a:t>
            </a:r>
            <a:endParaRPr lang="zh-CN" altLang="en-US" dirty="0">
              <a:solidFill>
                <a:srgbClr val="C00000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81385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719563" cy="646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707688" cy="646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10718844" cy="646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0750736" cy="646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0740278" cy="646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0736792" cy="646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弧形 1"/>
          <p:cNvSpPr>
            <a:spLocks noChangeAspect="1"/>
          </p:cNvSpPr>
          <p:nvPr/>
        </p:nvSpPr>
        <p:spPr>
          <a:xfrm>
            <a:off x="2911304" y="1059980"/>
            <a:ext cx="4661387" cy="4661387"/>
          </a:xfrm>
          <a:prstGeom prst="arc">
            <a:avLst>
              <a:gd name="adj1" fmla="val 16976675"/>
              <a:gd name="adj2" fmla="val 9872826"/>
            </a:avLst>
          </a:prstGeom>
          <a:noFill/>
          <a:ln w="9525" cap="flat" cmpd="sng" algn="ctr">
            <a:solidFill>
              <a:srgbClr val="969696"/>
            </a:solidFill>
            <a:prstDash val="dash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ranklin Gothic Medium"/>
              <a:ea typeface="微软雅黑"/>
              <a:cs typeface="+mn-cs"/>
            </a:endParaRPr>
          </a:p>
        </p:txBody>
      </p:sp>
      <p:sp>
        <p:nvSpPr>
          <p:cNvPr id="3" name="矩形 23"/>
          <p:cNvSpPr>
            <a:spLocks noChangeAspect="1" noChangeArrowheads="1"/>
          </p:cNvSpPr>
          <p:nvPr/>
        </p:nvSpPr>
        <p:spPr bwMode="auto">
          <a:xfrm>
            <a:off x="3843082" y="2249388"/>
            <a:ext cx="2629428" cy="2230712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Lao UI" pitchFamily="3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3841742" y="625894"/>
            <a:ext cx="1" cy="5399189"/>
          </a:xfrm>
          <a:prstGeom prst="line">
            <a:avLst/>
          </a:prstGeom>
          <a:noFill/>
          <a:ln w="9525" cap="flat" cmpd="sng" algn="ctr">
            <a:solidFill>
              <a:srgbClr val="DDDDDD"/>
            </a:solidFill>
            <a:prstDash val="solid"/>
          </a:ln>
          <a:effectLst/>
        </p:spPr>
      </p:cxnSp>
      <p:cxnSp>
        <p:nvCxnSpPr>
          <p:cNvPr id="6" name="直接连接符 5"/>
          <p:cNvCxnSpPr/>
          <p:nvPr/>
        </p:nvCxnSpPr>
        <p:spPr>
          <a:xfrm>
            <a:off x="1852174" y="2249383"/>
            <a:ext cx="5805917" cy="2"/>
          </a:xfrm>
          <a:prstGeom prst="line">
            <a:avLst/>
          </a:prstGeom>
          <a:noFill/>
          <a:ln w="9525" cap="flat" cmpd="sng" algn="ctr">
            <a:solidFill>
              <a:srgbClr val="DDDDDD"/>
            </a:solidFill>
            <a:prstDash val="solid"/>
          </a:ln>
          <a:effectLst/>
        </p:spPr>
      </p:cxnSp>
      <p:sp>
        <p:nvSpPr>
          <p:cNvPr id="8" name="椭圆 35"/>
          <p:cNvSpPr>
            <a:spLocks noChangeAspect="1" noChangeArrowheads="1"/>
          </p:cNvSpPr>
          <p:nvPr/>
        </p:nvSpPr>
        <p:spPr bwMode="auto">
          <a:xfrm>
            <a:off x="4469292" y="475899"/>
            <a:ext cx="1354235" cy="1354234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Lao UI" pitchFamily="34" charset="0"/>
            </a:endParaRPr>
          </a:p>
        </p:txBody>
      </p:sp>
      <p:sp>
        <p:nvSpPr>
          <p:cNvPr id="9" name="椭圆 36"/>
          <p:cNvSpPr>
            <a:spLocks noChangeAspect="1" noChangeArrowheads="1"/>
          </p:cNvSpPr>
          <p:nvPr/>
        </p:nvSpPr>
        <p:spPr bwMode="auto">
          <a:xfrm>
            <a:off x="6813098" y="2680027"/>
            <a:ext cx="1354235" cy="1354234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Lao UI" pitchFamily="34" charset="0"/>
            </a:endParaRPr>
          </a:p>
        </p:txBody>
      </p:sp>
      <p:sp>
        <p:nvSpPr>
          <p:cNvPr id="10" name="椭圆 37"/>
          <p:cNvSpPr>
            <a:spLocks noChangeAspect="1" noChangeArrowheads="1"/>
          </p:cNvSpPr>
          <p:nvPr/>
        </p:nvSpPr>
        <p:spPr bwMode="auto">
          <a:xfrm>
            <a:off x="4478795" y="4952395"/>
            <a:ext cx="1354235" cy="1354235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Lao UI" pitchFamily="34" charset="0"/>
            </a:endParaRPr>
          </a:p>
        </p:txBody>
      </p:sp>
      <p:sp>
        <p:nvSpPr>
          <p:cNvPr id="11" name="椭圆 38"/>
          <p:cNvSpPr>
            <a:spLocks noChangeAspect="1" noChangeArrowheads="1"/>
          </p:cNvSpPr>
          <p:nvPr/>
        </p:nvSpPr>
        <p:spPr bwMode="auto">
          <a:xfrm>
            <a:off x="2342888" y="2680027"/>
            <a:ext cx="1354234" cy="1354234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Lao UI" pitchFamily="34" charset="0"/>
            </a:endParaRPr>
          </a:p>
        </p:txBody>
      </p:sp>
      <p:sp>
        <p:nvSpPr>
          <p:cNvPr id="12" name="TextBox 39"/>
          <p:cNvSpPr txBox="1">
            <a:spLocks noChangeArrowheads="1"/>
          </p:cNvSpPr>
          <p:nvPr/>
        </p:nvSpPr>
        <p:spPr bwMode="auto">
          <a:xfrm>
            <a:off x="1996190" y="1201117"/>
            <a:ext cx="1699882" cy="92333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Medium" pitchFamily="34" charset="0"/>
                <a:ea typeface="微软雅黑" pitchFamily="34" charset="-122"/>
              </a:rPr>
              <a:t>目录</a:t>
            </a:r>
            <a:endParaRPr kumimoji="0" lang="en-US" altLang="zh-CN" sz="54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Franklin Gothic Medium" pitchFamily="34" charset="0"/>
              <a:ea typeface="微软雅黑" pitchFamily="3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40916" y="731200"/>
            <a:ext cx="13829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企业</a:t>
            </a:r>
            <a:endParaRPr lang="en-US" altLang="zh-CN" sz="2400" b="1" dirty="0" smtClean="0">
              <a:latin typeface="微软雅黑" pitchFamily="34" charset="-122"/>
              <a:ea typeface="微软雅黑" pitchFamily="3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简介</a:t>
            </a:r>
            <a:endParaRPr lang="zh-CN" altLang="en-US" sz="2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23962" y="2951051"/>
            <a:ext cx="17256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产业</a:t>
            </a:r>
            <a:endParaRPr lang="en-US" altLang="zh-CN" sz="2400" b="1" dirty="0" smtClean="0">
              <a:latin typeface="微软雅黑" pitchFamily="34" charset="-122"/>
              <a:ea typeface="微软雅黑" pitchFamily="3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布局</a:t>
            </a:r>
            <a:endParaRPr lang="zh-CN" altLang="en-US" sz="2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18228" y="5191513"/>
            <a:ext cx="19071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全产</a:t>
            </a:r>
            <a:endParaRPr lang="en-US" altLang="zh-CN" sz="2400" b="1" dirty="0" smtClean="0">
              <a:latin typeface="微软雅黑" pitchFamily="34" charset="-122"/>
              <a:ea typeface="微软雅黑" pitchFamily="3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业链</a:t>
            </a:r>
            <a:endParaRPr lang="en-US" altLang="zh-CN" sz="2400" b="1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79040" y="2919519"/>
            <a:ext cx="17256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网络</a:t>
            </a:r>
            <a:endParaRPr lang="en-US" altLang="zh-CN" sz="2400" b="1" dirty="0" smtClean="0">
              <a:latin typeface="微软雅黑" pitchFamily="34" charset="-122"/>
              <a:ea typeface="微软雅黑" pitchFamily="3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布局</a:t>
            </a:r>
            <a:endParaRPr lang="zh-CN" altLang="en-US" sz="2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23818" y="3108655"/>
            <a:ext cx="22487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 smtClean="0">
                <a:latin typeface="微软雅黑" pitchFamily="34" charset="-122"/>
                <a:ea typeface="微软雅黑" pitchFamily="34" charset="-122"/>
              </a:rPr>
              <a:t>品牌</a:t>
            </a:r>
            <a:endParaRPr lang="zh-CN" altLang="en-US" sz="2800" b="1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6548783" y="1720839"/>
            <a:ext cx="1028013" cy="196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2398" tIns="56199" rIns="112398" bIns="56199">
            <a:spAutoFit/>
          </a:bodyPr>
          <a:lstStyle/>
          <a:p>
            <a:r>
              <a:rPr lang="en-US" altLang="zh-CN" sz="12000" dirty="0">
                <a:solidFill>
                  <a:srgbClr val="969696"/>
                </a:solidFill>
                <a:latin typeface="Serif Black"/>
                <a:ea typeface="DFKai-SB" pitchFamily="65" charset="-120"/>
              </a:rPr>
              <a:t>4</a:t>
            </a:r>
            <a:endParaRPr lang="zh-CN" altLang="en-US" sz="12000" dirty="0">
              <a:solidFill>
                <a:srgbClr val="969696"/>
              </a:solidFill>
              <a:latin typeface="Serif Black"/>
              <a:ea typeface="DFKai-SB" pitchFamily="65" charset="-12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79633" y="3419585"/>
            <a:ext cx="1109054" cy="1159936"/>
          </a:xfrm>
          <a:prstGeom prst="rect">
            <a:avLst/>
          </a:prstGeom>
          <a:solidFill>
            <a:srgbClr val="C00000"/>
          </a:solidFill>
          <a:ln w="12700">
            <a:noFill/>
            <a:prstDash val="dash"/>
          </a:ln>
        </p:spPr>
        <p:txBody>
          <a:bodyPr wrap="square" lIns="112398" tIns="56199" rIns="112398" bIns="56199">
            <a:spAutoFit/>
          </a:bodyPr>
          <a:lstStyle/>
          <a:p>
            <a:pPr algn="ctr">
              <a:defRPr/>
            </a:pPr>
            <a:r>
              <a:rPr lang="zh-CN" altLang="en-US" sz="3400" kern="0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网络布局</a:t>
            </a:r>
            <a:endParaRPr lang="zh-CN" altLang="en-US" sz="3400" kern="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76805" name="直接连接符 23"/>
          <p:cNvCxnSpPr>
            <a:cxnSpLocks noChangeShapeType="1"/>
          </p:cNvCxnSpPr>
          <p:nvPr/>
        </p:nvCxnSpPr>
        <p:spPr bwMode="auto">
          <a:xfrm>
            <a:off x="7560446" y="2474831"/>
            <a:ext cx="0" cy="1818096"/>
          </a:xfrm>
          <a:prstGeom prst="line">
            <a:avLst/>
          </a:prstGeom>
          <a:noFill/>
          <a:ln w="3175" algn="ctr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6806" name="直接连接符 24"/>
          <p:cNvCxnSpPr>
            <a:cxnSpLocks noChangeShapeType="1"/>
          </p:cNvCxnSpPr>
          <p:nvPr/>
        </p:nvCxnSpPr>
        <p:spPr bwMode="auto">
          <a:xfrm>
            <a:off x="6450639" y="3317668"/>
            <a:ext cx="3885255" cy="0"/>
          </a:xfrm>
          <a:prstGeom prst="line">
            <a:avLst/>
          </a:prstGeom>
          <a:noFill/>
          <a:ln w="3175" algn="ctr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0347" y="889750"/>
            <a:ext cx="3620593" cy="41329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 rot="10800000">
            <a:off x="6782605" y="4221169"/>
            <a:ext cx="928694" cy="436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2398" tIns="56199" rIns="112398" bIns="5619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C00000"/>
                </a:solidFill>
                <a:latin typeface="Franklin Gothic Medium" pitchFamily="34" charset="0"/>
                <a:ea typeface="微软雅黑" pitchFamily="34" charset="-122"/>
              </a:rPr>
              <a:t>&gt;&gt;&gt;</a:t>
            </a:r>
            <a:endParaRPr lang="zh-CN" altLang="en-US" dirty="0">
              <a:solidFill>
                <a:srgbClr val="C00000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55308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707688" cy="646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0754193" cy="646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6596081" y="1705276"/>
            <a:ext cx="1028013" cy="196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2398" tIns="56199" rIns="112398" bIns="56199">
            <a:spAutoFit/>
          </a:bodyPr>
          <a:lstStyle/>
          <a:p>
            <a:r>
              <a:rPr lang="en-US" altLang="zh-CN" sz="12000" dirty="0" smtClean="0">
                <a:solidFill>
                  <a:srgbClr val="969696"/>
                </a:solidFill>
                <a:latin typeface="Serif Black"/>
                <a:ea typeface="DFKai-SB" pitchFamily="65" charset="-120"/>
              </a:rPr>
              <a:t>5</a:t>
            </a:r>
            <a:endParaRPr lang="zh-CN" altLang="en-US" sz="12000" dirty="0">
              <a:solidFill>
                <a:srgbClr val="969696"/>
              </a:solidFill>
              <a:latin typeface="Serif Black"/>
              <a:ea typeface="DFKai-SB" pitchFamily="65" charset="-12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79633" y="3421026"/>
            <a:ext cx="1325142" cy="636716"/>
          </a:xfrm>
          <a:prstGeom prst="rect">
            <a:avLst/>
          </a:prstGeom>
          <a:solidFill>
            <a:srgbClr val="C00000"/>
          </a:solidFill>
          <a:ln w="12700">
            <a:noFill/>
            <a:prstDash val="dash"/>
          </a:ln>
        </p:spPr>
        <p:txBody>
          <a:bodyPr wrap="square" lIns="112398" tIns="56199" rIns="112398" bIns="56199">
            <a:spAutoFit/>
          </a:bodyPr>
          <a:lstStyle/>
          <a:p>
            <a:pPr algn="ctr">
              <a:defRPr/>
            </a:pPr>
            <a:r>
              <a:rPr lang="zh-CN" altLang="en-US" sz="3400" kern="0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品牌</a:t>
            </a:r>
            <a:endParaRPr lang="zh-CN" altLang="en-US" sz="3400" kern="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76805" name="直接连接符 23"/>
          <p:cNvCxnSpPr>
            <a:cxnSpLocks noChangeShapeType="1"/>
          </p:cNvCxnSpPr>
          <p:nvPr/>
        </p:nvCxnSpPr>
        <p:spPr bwMode="auto">
          <a:xfrm>
            <a:off x="7560446" y="2474831"/>
            <a:ext cx="0" cy="1818096"/>
          </a:xfrm>
          <a:prstGeom prst="line">
            <a:avLst/>
          </a:prstGeom>
          <a:noFill/>
          <a:ln w="3175" algn="ctr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6806" name="直接连接符 24"/>
          <p:cNvCxnSpPr>
            <a:cxnSpLocks noChangeShapeType="1"/>
          </p:cNvCxnSpPr>
          <p:nvPr/>
        </p:nvCxnSpPr>
        <p:spPr bwMode="auto">
          <a:xfrm>
            <a:off x="6450639" y="3317668"/>
            <a:ext cx="3885255" cy="0"/>
          </a:xfrm>
          <a:prstGeom prst="line">
            <a:avLst/>
          </a:prstGeom>
          <a:noFill/>
          <a:ln w="3175" algn="ctr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0" name="TextBox 9"/>
          <p:cNvSpPr txBox="1">
            <a:spLocks noChangeArrowheads="1"/>
          </p:cNvSpPr>
          <p:nvPr/>
        </p:nvSpPr>
        <p:spPr bwMode="auto">
          <a:xfrm rot="10800000">
            <a:off x="6711167" y="3776775"/>
            <a:ext cx="928694" cy="436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2398" tIns="56199" rIns="112398" bIns="5619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C00000"/>
                </a:solidFill>
                <a:latin typeface="Franklin Gothic Medium" pitchFamily="34" charset="0"/>
                <a:ea typeface="微软雅黑" pitchFamily="34" charset="-122"/>
              </a:rPr>
              <a:t>&gt;&gt;&gt;</a:t>
            </a:r>
            <a:endParaRPr lang="zh-CN" altLang="en-US" dirty="0">
              <a:solidFill>
                <a:srgbClr val="C00000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5785" y="1006459"/>
            <a:ext cx="3760935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7205548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0733311" cy="646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Freeform 8"/>
          <p:cNvSpPr>
            <a:spLocks/>
          </p:cNvSpPr>
          <p:nvPr/>
        </p:nvSpPr>
        <p:spPr bwMode="auto">
          <a:xfrm>
            <a:off x="3498589" y="2896362"/>
            <a:ext cx="3710511" cy="406208"/>
          </a:xfrm>
          <a:custGeom>
            <a:avLst/>
            <a:gdLst>
              <a:gd name="T0" fmla="*/ 0 w 1996"/>
              <a:gd name="T1" fmla="*/ 0 h 272"/>
              <a:gd name="T2" fmla="*/ 2147483647 w 1996"/>
              <a:gd name="T3" fmla="*/ 0 h 272"/>
              <a:gd name="T4" fmla="*/ 2147483647 w 1996"/>
              <a:gd name="T5" fmla="*/ 2147483647 h 272"/>
              <a:gd name="T6" fmla="*/ 2147483647 w 1996"/>
              <a:gd name="T7" fmla="*/ 2147483647 h 272"/>
              <a:gd name="T8" fmla="*/ 2147483647 w 1996"/>
              <a:gd name="T9" fmla="*/ 2147483647 h 272"/>
              <a:gd name="T10" fmla="*/ 0 w 1996"/>
              <a:gd name="T11" fmla="*/ 2147483647 h 272"/>
              <a:gd name="T12" fmla="*/ 0 w 1996"/>
              <a:gd name="T13" fmla="*/ 0 h 2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96"/>
              <a:gd name="T22" fmla="*/ 0 h 272"/>
              <a:gd name="T23" fmla="*/ 1996 w 1996"/>
              <a:gd name="T24" fmla="*/ 272 h 27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96" h="272">
                <a:moveTo>
                  <a:pt x="0" y="0"/>
                </a:moveTo>
                <a:lnTo>
                  <a:pt x="998" y="0"/>
                </a:lnTo>
                <a:lnTo>
                  <a:pt x="1134" y="91"/>
                </a:lnTo>
                <a:lnTo>
                  <a:pt x="1996" y="91"/>
                </a:lnTo>
                <a:lnTo>
                  <a:pt x="1996" y="272"/>
                </a:lnTo>
                <a:lnTo>
                  <a:pt x="0" y="27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3137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lIns="112398" tIns="56199" rIns="112398" bIns="56199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107" name="Freeform 11"/>
          <p:cNvSpPr>
            <a:spLocks/>
          </p:cNvSpPr>
          <p:nvPr/>
        </p:nvSpPr>
        <p:spPr bwMode="auto">
          <a:xfrm>
            <a:off x="3498589" y="2929907"/>
            <a:ext cx="3710511" cy="406209"/>
          </a:xfrm>
          <a:custGeom>
            <a:avLst/>
            <a:gdLst>
              <a:gd name="T0" fmla="*/ 0 w 1996"/>
              <a:gd name="T1" fmla="*/ 0 h 272"/>
              <a:gd name="T2" fmla="*/ 2147483647 w 1996"/>
              <a:gd name="T3" fmla="*/ 0 h 272"/>
              <a:gd name="T4" fmla="*/ 2147483647 w 1996"/>
              <a:gd name="T5" fmla="*/ 2147483647 h 272"/>
              <a:gd name="T6" fmla="*/ 2147483647 w 1996"/>
              <a:gd name="T7" fmla="*/ 2147483647 h 272"/>
              <a:gd name="T8" fmla="*/ 2147483647 w 1996"/>
              <a:gd name="T9" fmla="*/ 2147483647 h 272"/>
              <a:gd name="T10" fmla="*/ 0 w 1996"/>
              <a:gd name="T11" fmla="*/ 2147483647 h 272"/>
              <a:gd name="T12" fmla="*/ 0 w 1996"/>
              <a:gd name="T13" fmla="*/ 0 h 2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96"/>
              <a:gd name="T22" fmla="*/ 0 h 272"/>
              <a:gd name="T23" fmla="*/ 1996 w 1996"/>
              <a:gd name="T24" fmla="*/ 272 h 27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96" h="272">
                <a:moveTo>
                  <a:pt x="0" y="0"/>
                </a:moveTo>
                <a:lnTo>
                  <a:pt x="998" y="0"/>
                </a:lnTo>
                <a:lnTo>
                  <a:pt x="1134" y="91"/>
                </a:lnTo>
                <a:lnTo>
                  <a:pt x="1996" y="91"/>
                </a:lnTo>
                <a:lnTo>
                  <a:pt x="1996" y="272"/>
                </a:lnTo>
                <a:lnTo>
                  <a:pt x="0" y="27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1176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lIns="112398" tIns="56199" rIns="112398" bIns="56199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119" name="Rectangle 23"/>
          <p:cNvSpPr>
            <a:spLocks noChangeArrowheads="1"/>
          </p:cNvSpPr>
          <p:nvPr/>
        </p:nvSpPr>
        <p:spPr bwMode="auto">
          <a:xfrm>
            <a:off x="5311087" y="0"/>
            <a:ext cx="42757" cy="64420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  <a:extLst/>
        </p:spPr>
        <p:txBody>
          <a:bodyPr wrap="none" lIns="112398" tIns="56199" rIns="112398" bIns="56199" anchor="ctr"/>
          <a:lstStyle/>
          <a:p>
            <a:pPr latinLnBrk="1">
              <a:defRPr/>
            </a:pPr>
            <a:endParaRPr kumimoji="1" lang="zh-CN" altLang="en-US">
              <a:solidFill>
                <a:srgbClr val="000000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4120" name="Rectangle 24"/>
          <p:cNvSpPr>
            <a:spLocks noChangeArrowheads="1"/>
          </p:cNvSpPr>
          <p:nvPr/>
        </p:nvSpPr>
        <p:spPr bwMode="auto">
          <a:xfrm>
            <a:off x="5311088" y="0"/>
            <a:ext cx="42756" cy="64420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  <a:extLst/>
        </p:spPr>
        <p:txBody>
          <a:bodyPr wrap="none" lIns="112398" tIns="56199" rIns="112398" bIns="56199" anchor="ctr"/>
          <a:lstStyle/>
          <a:p>
            <a:pPr latinLnBrk="1">
              <a:defRPr/>
            </a:pPr>
            <a:endParaRPr kumimoji="1" lang="zh-CN" altLang="en-US">
              <a:solidFill>
                <a:srgbClr val="000000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4121" name="Line 25"/>
          <p:cNvSpPr>
            <a:spLocks noChangeShapeType="1"/>
          </p:cNvSpPr>
          <p:nvPr/>
        </p:nvSpPr>
        <p:spPr bwMode="auto">
          <a:xfrm>
            <a:off x="1" y="2900856"/>
            <a:ext cx="10707688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12398" tIns="56199" rIns="112398" bIns="56199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122" name="Line 26"/>
          <p:cNvSpPr>
            <a:spLocks noChangeShapeType="1"/>
          </p:cNvSpPr>
          <p:nvPr/>
        </p:nvSpPr>
        <p:spPr bwMode="auto">
          <a:xfrm>
            <a:off x="1" y="3302206"/>
            <a:ext cx="10707688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12398" tIns="56199" rIns="112398" bIns="56199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3751409" y="3083251"/>
            <a:ext cx="3346152" cy="223682"/>
            <a:chOff x="1987" y="2010"/>
            <a:chExt cx="1800" cy="150"/>
          </a:xfrm>
        </p:grpSpPr>
        <p:sp>
          <p:nvSpPr>
            <p:cNvPr id="78864" name="WordArt 28"/>
            <p:cNvSpPr>
              <a:spLocks noChangeArrowheads="1" noChangeShapeType="1" noTextEdit="1"/>
            </p:cNvSpPr>
            <p:nvPr/>
          </p:nvSpPr>
          <p:spPr bwMode="auto">
            <a:xfrm>
              <a:off x="1987" y="2010"/>
              <a:ext cx="862" cy="150"/>
            </a:xfrm>
            <a:prstGeom prst="rect">
              <a:avLst/>
            </a:prstGeom>
            <a:ln w="9525">
              <a:noFill/>
              <a:round/>
              <a:headEnd/>
              <a:tailEnd/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altLang="zh-CN" sz="4400" kern="10" dirty="0">
                  <a:solidFill>
                    <a:srgbClr val="C00000"/>
                  </a:solidFill>
                  <a:latin typeface="Arial Black"/>
                </a:rPr>
                <a:t>THANKS</a:t>
              </a:r>
              <a:endParaRPr lang="zh-CN" altLang="en-US" sz="4400" kern="10" dirty="0">
                <a:solidFill>
                  <a:srgbClr val="C00000"/>
                </a:solidFill>
                <a:latin typeface="Arial Black"/>
              </a:endParaRPr>
            </a:p>
          </p:txBody>
        </p:sp>
        <p:sp>
          <p:nvSpPr>
            <p:cNvPr id="78865" name="WordArt 29"/>
            <p:cNvSpPr>
              <a:spLocks noChangeArrowheads="1" noChangeShapeType="1" noTextEdit="1"/>
            </p:cNvSpPr>
            <p:nvPr/>
          </p:nvSpPr>
          <p:spPr bwMode="auto">
            <a:xfrm>
              <a:off x="2901" y="2021"/>
              <a:ext cx="886" cy="136"/>
            </a:xfrm>
            <a:prstGeom prst="rect">
              <a:avLst/>
            </a:prstGeom>
            <a:ln w="9525">
              <a:noFill/>
              <a:round/>
              <a:headEnd/>
              <a:tailEnd/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altLang="zh-CN" sz="4400" i="1" kern="10" dirty="0">
                  <a:solidFill>
                    <a:srgbClr val="C00000"/>
                  </a:solidFill>
                  <a:latin typeface="돋움"/>
                  <a:ea typeface="돋움"/>
                </a:rPr>
                <a:t>for your time</a:t>
              </a:r>
              <a:endParaRPr lang="zh-CN" altLang="en-US" sz="4400" i="1" kern="10" dirty="0">
                <a:solidFill>
                  <a:srgbClr val="C00000"/>
                </a:solidFill>
                <a:latin typeface="돋움"/>
                <a:ea typeface="돋움"/>
              </a:endParaRPr>
            </a:p>
          </p:txBody>
        </p:sp>
      </p:grpSp>
      <p:sp>
        <p:nvSpPr>
          <p:cNvPr id="4126" name="AutoShape 30"/>
          <p:cNvSpPr>
            <a:spLocks noChangeArrowheads="1"/>
          </p:cNvSpPr>
          <p:nvPr/>
        </p:nvSpPr>
        <p:spPr bwMode="auto">
          <a:xfrm>
            <a:off x="3396345" y="3033145"/>
            <a:ext cx="646923" cy="517155"/>
          </a:xfrm>
          <a:prstGeom prst="star16">
            <a:avLst>
              <a:gd name="adj" fmla="val 22046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tint val="0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bg1">
                <a:lumMod val="50000"/>
              </a:schemeClr>
            </a:solidFill>
          </a:ln>
          <a:effectLst/>
          <a:extLst/>
        </p:spPr>
        <p:txBody>
          <a:bodyPr wrap="none" lIns="112398" tIns="56199" rIns="112398" bIns="56199" anchor="ctr"/>
          <a:lstStyle/>
          <a:p>
            <a:pPr latinLnBrk="1">
              <a:defRPr/>
            </a:pPr>
            <a:endParaRPr kumimoji="1" lang="zh-CN" altLang="en-US">
              <a:solidFill>
                <a:srgbClr val="000000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4127" name="AutoShape 31"/>
          <p:cNvSpPr>
            <a:spLocks noChangeArrowheads="1"/>
          </p:cNvSpPr>
          <p:nvPr/>
        </p:nvSpPr>
        <p:spPr bwMode="auto">
          <a:xfrm>
            <a:off x="3251345" y="2934724"/>
            <a:ext cx="927627" cy="717576"/>
          </a:xfrm>
          <a:prstGeom prst="star4">
            <a:avLst>
              <a:gd name="adj" fmla="val 5412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tint val="0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bg1">
                <a:lumMod val="50000"/>
              </a:schemeClr>
            </a:solidFill>
          </a:ln>
          <a:effectLst/>
          <a:extLst/>
        </p:spPr>
        <p:txBody>
          <a:bodyPr wrap="none" lIns="112398" tIns="56199" rIns="112398" bIns="56199" anchor="ctr"/>
          <a:lstStyle/>
          <a:p>
            <a:pPr latinLnBrk="1">
              <a:defRPr/>
            </a:pPr>
            <a:endParaRPr kumimoji="1" lang="zh-CN" altLang="en-US">
              <a:solidFill>
                <a:srgbClr val="000000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4128" name="AutoShape 32"/>
          <p:cNvSpPr>
            <a:spLocks noChangeArrowheads="1"/>
          </p:cNvSpPr>
          <p:nvPr/>
        </p:nvSpPr>
        <p:spPr bwMode="auto">
          <a:xfrm rot="-2690537">
            <a:off x="3141666" y="2861356"/>
            <a:ext cx="1148846" cy="887575"/>
          </a:xfrm>
          <a:prstGeom prst="star4">
            <a:avLst>
              <a:gd name="adj" fmla="val 5412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tint val="0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bg1">
                <a:lumMod val="50000"/>
              </a:schemeClr>
            </a:solidFill>
          </a:ln>
          <a:effectLst/>
          <a:extLst/>
        </p:spPr>
        <p:txBody>
          <a:bodyPr wrap="none" lIns="112398" tIns="56199" rIns="112398" bIns="56199" anchor="ctr"/>
          <a:lstStyle/>
          <a:p>
            <a:pPr latinLnBrk="1">
              <a:defRPr/>
            </a:pPr>
            <a:endParaRPr kumimoji="1" lang="zh-CN" altLang="en-US">
              <a:solidFill>
                <a:srgbClr val="000000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4129" name="Line 33"/>
          <p:cNvSpPr>
            <a:spLocks noChangeShapeType="1"/>
          </p:cNvSpPr>
          <p:nvPr/>
        </p:nvSpPr>
        <p:spPr bwMode="auto">
          <a:xfrm flipV="1">
            <a:off x="3498588" y="0"/>
            <a:ext cx="0" cy="6442075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12398" tIns="56199" rIns="112398" bIns="56199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130" name="Line 34"/>
          <p:cNvSpPr>
            <a:spLocks noChangeShapeType="1"/>
          </p:cNvSpPr>
          <p:nvPr/>
        </p:nvSpPr>
        <p:spPr bwMode="auto">
          <a:xfrm flipV="1">
            <a:off x="7209100" y="0"/>
            <a:ext cx="0" cy="6442075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12398" tIns="56199" rIns="112398" bIns="56199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131" name="AutoShape 35"/>
          <p:cNvSpPr>
            <a:spLocks noChangeArrowheads="1"/>
          </p:cNvSpPr>
          <p:nvPr/>
        </p:nvSpPr>
        <p:spPr bwMode="auto">
          <a:xfrm flipH="1">
            <a:off x="6662562" y="2983039"/>
            <a:ext cx="888589" cy="687155"/>
          </a:xfrm>
          <a:prstGeom prst="star4">
            <a:avLst>
              <a:gd name="adj" fmla="val 5519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tint val="0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bg1">
                <a:lumMod val="50000"/>
              </a:schemeClr>
            </a:solidFill>
          </a:ln>
          <a:effectLst/>
          <a:extLst/>
        </p:spPr>
        <p:txBody>
          <a:bodyPr wrap="none" lIns="112398" tIns="56199" rIns="112398" bIns="56199" anchor="ctr"/>
          <a:lstStyle/>
          <a:p>
            <a:pPr latinLnBrk="1">
              <a:defRPr/>
            </a:pPr>
            <a:endParaRPr kumimoji="1" lang="zh-CN" altLang="en-US">
              <a:solidFill>
                <a:srgbClr val="000000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4132" name="AutoShape 36"/>
          <p:cNvSpPr>
            <a:spLocks noChangeArrowheads="1"/>
          </p:cNvSpPr>
          <p:nvPr/>
        </p:nvSpPr>
        <p:spPr bwMode="auto">
          <a:xfrm rot="18909463" flipV="1">
            <a:off x="6742498" y="3031354"/>
            <a:ext cx="732435" cy="567261"/>
          </a:xfrm>
          <a:prstGeom prst="star4">
            <a:avLst>
              <a:gd name="adj" fmla="val 5481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tint val="0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bg1">
                <a:lumMod val="50000"/>
              </a:schemeClr>
            </a:solidFill>
          </a:ln>
          <a:effectLst/>
          <a:extLst/>
        </p:spPr>
        <p:txBody>
          <a:bodyPr wrap="none" lIns="112398" tIns="56199" rIns="112398" bIns="56199" anchor="ctr"/>
          <a:lstStyle/>
          <a:p>
            <a:pPr latinLnBrk="1">
              <a:defRPr/>
            </a:pPr>
            <a:endParaRPr kumimoji="1" lang="zh-CN" altLang="en-US">
              <a:solidFill>
                <a:srgbClr val="000000"/>
              </a:solidFill>
              <a:latin typeface="Gulim" pitchFamily="34" charset="-127"/>
              <a:ea typeface="Gulim" pitchFamily="34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136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10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2" presetID="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37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7" dur="500"/>
                                        <p:tgtEl>
                                          <p:spTgt spid="4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6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L 0.3151 0 " pathEditMode="relative" ptsTypes="AA">
                                      <p:cBhvr>
                                        <p:cTn id="77" dur="3000" fill="hold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accel="5000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L 0.3151 0 " pathEditMode="relative" ptsTypes="AA">
                                      <p:cBhvr>
                                        <p:cTn id="79" dur="30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L 0.3151 0 " pathEditMode="relative" rAng="0" ptsTypes="AA">
                                      <p:cBhvr>
                                        <p:cTn id="81" dur="30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8" presetClass="emph" presetSubtype="0" accel="50000" decel="5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83" dur="5000" fill="hold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8" presetClass="emph" presetSubtype="0" accel="50000" decel="5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5" dur="50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8" presetClass="emph" presetSubtype="0" accel="50000" decel="5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87" dur="50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53" presetClass="exit" presetSubtype="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2000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xit" presetSubtype="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2000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8" presetClass="emph" presetSubtype="0" accel="50000" decel="50000" fill="hold" grpId="1" nodeType="withEffect">
                                  <p:stCondLst>
                                    <p:cond delay="3700"/>
                                  </p:stCondLst>
                                  <p:childTnLst>
                                    <p:animRot by="10800000">
                                      <p:cBhvr>
                                        <p:cTn id="114" dur="2000" fill="hold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8" presetClass="emph" presetSubtype="0" accel="50000" decel="50000" fill="hold" grpId="1" nodeType="withEffect">
                                  <p:stCondLst>
                                    <p:cond delay="3700"/>
                                  </p:stCondLst>
                                  <p:childTnLst>
                                    <p:animRot by="-10800000">
                                      <p:cBhvr>
                                        <p:cTn id="116" dur="2000" fill="hold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53" presetClass="exit" presetSubtype="0" fill="hold" grpId="2" nodeType="withEffect">
                                  <p:stCondLst>
                                    <p:cond delay="4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3000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000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3000"/>
                                        <p:tgtEl>
                                          <p:spTgt spid="4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xit" presetSubtype="0" fill="hold" grpId="2" nodeType="withEffect">
                                  <p:stCondLst>
                                    <p:cond delay="4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3000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000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3000"/>
                                        <p:tgtEl>
                                          <p:spTgt spid="4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animBg="1"/>
      <p:bldP spid="4104" grpId="1" animBg="1"/>
      <p:bldP spid="4107" grpId="0" animBg="1"/>
      <p:bldP spid="4107" grpId="1" animBg="1"/>
      <p:bldP spid="4119" grpId="0" animBg="1"/>
      <p:bldP spid="4119" grpId="1" animBg="1"/>
      <p:bldP spid="4120" grpId="0" animBg="1"/>
      <p:bldP spid="4120" grpId="1" animBg="1"/>
      <p:bldP spid="4121" grpId="0" animBg="1"/>
      <p:bldP spid="4121" grpId="1" animBg="1"/>
      <p:bldP spid="4122" grpId="0" animBg="1"/>
      <p:bldP spid="4122" grpId="1" animBg="1"/>
      <p:bldP spid="4126" grpId="0" animBg="1"/>
      <p:bldP spid="4126" grpId="1" animBg="1"/>
      <p:bldP spid="4126" grpId="2" animBg="1"/>
      <p:bldP spid="4126" grpId="3" animBg="1"/>
      <p:bldP spid="4127" grpId="0" animBg="1"/>
      <p:bldP spid="4127" grpId="1" animBg="1"/>
      <p:bldP spid="4127" grpId="2" animBg="1"/>
      <p:bldP spid="4127" grpId="3" animBg="1"/>
      <p:bldP spid="4128" grpId="0" animBg="1"/>
      <p:bldP spid="4128" grpId="1" animBg="1"/>
      <p:bldP spid="4128" grpId="2" animBg="1"/>
      <p:bldP spid="4128" grpId="3" animBg="1"/>
      <p:bldP spid="4129" grpId="0" animBg="1"/>
      <p:bldP spid="4129" grpId="1" animBg="1"/>
      <p:bldP spid="4130" grpId="0" animBg="1"/>
      <p:bldP spid="4130" grpId="1" animBg="1"/>
      <p:bldP spid="4131" grpId="0" animBg="1"/>
      <p:bldP spid="4131" grpId="1" animBg="1"/>
      <p:bldP spid="4131" grpId="2" animBg="1"/>
      <p:bldP spid="4132" grpId="0" animBg="1"/>
      <p:bldP spid="4132" grpId="1" animBg="1"/>
      <p:bldP spid="4132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301622" y="3405260"/>
            <a:ext cx="1251089" cy="11599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lIns="112398" tIns="56199" rIns="112398" bIns="5619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3400" dirty="0" smtClean="0">
                <a:solidFill>
                  <a:srgbClr val="FFFFFF"/>
                </a:solidFill>
                <a:latin typeface="Franklin Gothic Medium" pitchFamily="34" charset="0"/>
                <a:ea typeface="微软雅黑" pitchFamily="34" charset="-122"/>
              </a:rPr>
              <a:t>企业简介</a:t>
            </a:r>
            <a:endParaRPr lang="zh-CN" altLang="en-US" sz="3400" dirty="0">
              <a:solidFill>
                <a:srgbClr val="FFFFFF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2182435" y="2474833"/>
            <a:ext cx="0" cy="2020305"/>
          </a:xfrm>
          <a:prstGeom prst="line">
            <a:avLst/>
          </a:prstGeom>
          <a:ln w="3175">
            <a:solidFill>
              <a:srgbClr val="DDDDD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1306860" y="3317668"/>
            <a:ext cx="2790318" cy="0"/>
          </a:xfrm>
          <a:prstGeom prst="line">
            <a:avLst/>
          </a:prstGeom>
          <a:ln w="3175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96456" y="4221169"/>
            <a:ext cx="928694" cy="436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2398" tIns="56199" rIns="112398" bIns="5619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C00000"/>
                </a:solidFill>
                <a:latin typeface="Franklin Gothic Medium" pitchFamily="34" charset="0"/>
                <a:ea typeface="微软雅黑" pitchFamily="34" charset="-122"/>
              </a:rPr>
              <a:t>&gt;&gt;&gt;</a:t>
            </a:r>
            <a:endParaRPr lang="zh-CN" altLang="en-US" dirty="0">
              <a:solidFill>
                <a:srgbClr val="C00000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223710" y="1721042"/>
            <a:ext cx="877435" cy="196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2398" tIns="56199" rIns="112398" bIns="5619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2000" dirty="0">
                <a:solidFill>
                  <a:srgbClr val="969696"/>
                </a:solidFill>
                <a:latin typeface="Serif Black"/>
                <a:ea typeface="DFKai-SB" pitchFamily="65" charset="-120"/>
              </a:rPr>
              <a:t>1</a:t>
            </a:r>
            <a:endParaRPr lang="zh-CN" altLang="en-US" sz="12000" dirty="0">
              <a:solidFill>
                <a:srgbClr val="969696"/>
              </a:solidFill>
              <a:latin typeface="Serif Black"/>
              <a:ea typeface="DFKai-SB" pitchFamily="65" charset="-12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262" r="3159" b="15595"/>
          <a:stretch/>
        </p:blipFill>
        <p:spPr bwMode="auto">
          <a:xfrm>
            <a:off x="4561520" y="1625946"/>
            <a:ext cx="5802617" cy="2947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36896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0726317" cy="6457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91921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0754193" cy="646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0750736" cy="646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83762" y="398953"/>
            <a:ext cx="5756452" cy="528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1316767" y="1705276"/>
            <a:ext cx="1029871" cy="196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2398" tIns="56199" rIns="112398" bIns="56199">
            <a:spAutoFit/>
          </a:bodyPr>
          <a:lstStyle/>
          <a:p>
            <a:r>
              <a:rPr lang="en-US" altLang="zh-CN" sz="12000" dirty="0">
                <a:solidFill>
                  <a:srgbClr val="969696"/>
                </a:solidFill>
                <a:latin typeface="Serif Black"/>
                <a:ea typeface="DFKai-SB" pitchFamily="65" charset="-120"/>
              </a:rPr>
              <a:t>2</a:t>
            </a:r>
            <a:endParaRPr lang="zh-CN" altLang="en-US" sz="12000" dirty="0">
              <a:solidFill>
                <a:srgbClr val="969696"/>
              </a:solidFill>
              <a:latin typeface="Serif Black"/>
              <a:ea typeface="DFKai-SB" pitchFamily="65" charset="-12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421491" y="3436792"/>
            <a:ext cx="1124819" cy="115993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lIns="112398" tIns="56199" rIns="112398" bIns="5619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3400" dirty="0" smtClean="0">
                <a:solidFill>
                  <a:srgbClr val="FFFFFF"/>
                </a:solidFill>
                <a:latin typeface="Franklin Gothic Medium" pitchFamily="34" charset="0"/>
                <a:ea typeface="微软雅黑" pitchFamily="34" charset="-122"/>
              </a:rPr>
              <a:t>产业布局</a:t>
            </a:r>
            <a:endParaRPr lang="zh-CN" altLang="en-US" sz="3400" dirty="0">
              <a:solidFill>
                <a:srgbClr val="FFFFFF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284679" y="2474831"/>
            <a:ext cx="0" cy="1818096"/>
          </a:xfrm>
          <a:prstGeom prst="line">
            <a:avLst/>
          </a:prstGeom>
          <a:ln w="3175">
            <a:solidFill>
              <a:srgbClr val="DDDDD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1174873" y="3317668"/>
            <a:ext cx="4264485" cy="0"/>
          </a:xfrm>
          <a:prstGeom prst="line">
            <a:avLst/>
          </a:prstGeom>
          <a:ln w="3175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496456" y="4221169"/>
            <a:ext cx="928694" cy="436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2398" tIns="56199" rIns="112398" bIns="5619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C00000"/>
                </a:solidFill>
                <a:latin typeface="Franklin Gothic Medium" pitchFamily="34" charset="0"/>
                <a:ea typeface="微软雅黑" pitchFamily="34" charset="-122"/>
              </a:rPr>
              <a:t>&gt;&gt;&gt;</a:t>
            </a:r>
            <a:endParaRPr lang="zh-CN" altLang="en-US" dirty="0">
              <a:solidFill>
                <a:srgbClr val="C00000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18756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722870" cy="646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0747216" cy="646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1222</TotalTime>
  <Words>46</Words>
  <Application>Microsoft Office PowerPoint</Application>
  <PresentationFormat>自定义</PresentationFormat>
  <Paragraphs>29</Paragraphs>
  <Slides>25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26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张宝强</cp:lastModifiedBy>
  <cp:revision>85</cp:revision>
  <dcterms:modified xsi:type="dcterms:W3CDTF">2016-11-01T04:02:12Z</dcterms:modified>
</cp:coreProperties>
</file>